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F7FB-816C-4016-B3A4-404337B71ACF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C874F-DFB3-44B3-9153-E2542B240C7A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7397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F7FB-816C-4016-B3A4-404337B71ACF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C874F-DFB3-44B3-9153-E2542B240C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936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F7FB-816C-4016-B3A4-404337B71ACF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C874F-DFB3-44B3-9153-E2542B240C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721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F7FB-816C-4016-B3A4-404337B71ACF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C874F-DFB3-44B3-9153-E2542B240C7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28108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F7FB-816C-4016-B3A4-404337B71ACF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C874F-DFB3-44B3-9153-E2542B240C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666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F7FB-816C-4016-B3A4-404337B71ACF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C874F-DFB3-44B3-9153-E2542B240C7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71039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F7FB-816C-4016-B3A4-404337B71ACF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C874F-DFB3-44B3-9153-E2542B240C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3243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F7FB-816C-4016-B3A4-404337B71ACF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C874F-DFB3-44B3-9153-E2542B240C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013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F7FB-816C-4016-B3A4-404337B71ACF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C874F-DFB3-44B3-9153-E2542B240C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325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F7FB-816C-4016-B3A4-404337B71ACF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C874F-DFB3-44B3-9153-E2542B240C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833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F7FB-816C-4016-B3A4-404337B71ACF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C874F-DFB3-44B3-9153-E2542B240C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01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F7FB-816C-4016-B3A4-404337B71ACF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C874F-DFB3-44B3-9153-E2542B240C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157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F7FB-816C-4016-B3A4-404337B71ACF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C874F-DFB3-44B3-9153-E2542B240C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777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F7FB-816C-4016-B3A4-404337B71ACF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C874F-DFB3-44B3-9153-E2542B240C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240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F7FB-816C-4016-B3A4-404337B71ACF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C874F-DFB3-44B3-9153-E2542B240C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21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F7FB-816C-4016-B3A4-404337B71ACF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C874F-DFB3-44B3-9153-E2542B240C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814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FF7FB-816C-4016-B3A4-404337B71ACF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C874F-DFB3-44B3-9153-E2542B240C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802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B0FF7FB-816C-4016-B3A4-404337B71ACF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6FC874F-DFB3-44B3-9153-E2542B240C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3739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  <p:sldLayoutId id="214748373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Отчет презентация ГБОУ школа 294 </a:t>
            </a:r>
            <a:br>
              <a:rPr lang="ru-RU" dirty="0" smtClean="0"/>
            </a:br>
            <a:r>
              <a:rPr lang="ru-RU" dirty="0" smtClean="0"/>
              <a:t>2023-2024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667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 20.12 по 28.12 Книжная </a:t>
            </a:r>
            <a:r>
              <a:rPr lang="ru-RU" dirty="0"/>
              <a:t>выставка, посвященная Новому </a:t>
            </a:r>
            <a:r>
              <a:rPr lang="ru-RU" dirty="0" smtClean="0"/>
              <a:t>году, украшение школы.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136" y="1629659"/>
            <a:ext cx="4261581" cy="2672517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46" y="153521"/>
            <a:ext cx="5615643" cy="4333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594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/>
              <a:t>Книжная выставка и обзор книг, посвященные снятию</a:t>
            </a:r>
            <a:br>
              <a:rPr lang="ru-RU" sz="2700" dirty="0"/>
            </a:br>
            <a:r>
              <a:rPr lang="ru-RU" sz="2700" dirty="0"/>
              <a:t>Блокады Ленинграда «Город непокоренных» для 2-4, 5-9 классов.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4" name="Объект 1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891" y="342333"/>
            <a:ext cx="3277770" cy="3614738"/>
          </a:xfr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171" y="90148"/>
            <a:ext cx="6288807" cy="4156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365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14.02.2024Международный </a:t>
            </a:r>
            <a:r>
              <a:rPr lang="ru-RU" sz="2400" dirty="0"/>
              <a:t>день </a:t>
            </a:r>
            <a:r>
              <a:rPr lang="ru-RU" sz="2400" dirty="0" err="1"/>
              <a:t>книгодарения</a:t>
            </a:r>
            <a:r>
              <a:rPr lang="ru-RU" sz="2400" dirty="0"/>
              <a:t>. Акция «Подари книгу</a:t>
            </a:r>
            <a:br>
              <a:rPr lang="ru-RU" sz="2400" dirty="0"/>
            </a:br>
            <a:r>
              <a:rPr lang="ru-RU" sz="2400" dirty="0"/>
              <a:t>библиотеке»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1412" y="170948"/>
            <a:ext cx="5581247" cy="4316384"/>
          </a:xfrm>
        </p:spPr>
      </p:pic>
    </p:spTree>
    <p:extLst>
      <p:ext uri="{BB962C8B-B14F-4D97-AF65-F5344CB8AC3E}">
        <p14:creationId xmlns:p14="http://schemas.microsoft.com/office/powerpoint/2010/main" val="217823968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/>
              <a:t>22.02.2024 Книжная выставка к дню защитника Отечества «На страже Родины»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392" y="307375"/>
            <a:ext cx="3912020" cy="4351338"/>
          </a:xfrm>
        </p:spPr>
      </p:pic>
    </p:spTree>
    <p:extLst>
      <p:ext uri="{BB962C8B-B14F-4D97-AF65-F5344CB8AC3E}">
        <p14:creationId xmlns:p14="http://schemas.microsoft.com/office/powerpoint/2010/main" val="4031573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/>
              <a:t>04.03.2024 Книжная	выставка,	</a:t>
            </a:r>
            <a:r>
              <a:rPr lang="ru-RU" sz="3200" dirty="0" smtClean="0"/>
              <a:t>посвященная	Международному </a:t>
            </a:r>
            <a:r>
              <a:rPr lang="ru-RU" sz="3200" dirty="0"/>
              <a:t>женскому дню 8 Марта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550" y="135994"/>
            <a:ext cx="3263503" cy="435133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7645" y="293298"/>
            <a:ext cx="5175849" cy="3881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9349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18.03.2024 День воссоединения Крыма с Россией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45" y="1607038"/>
            <a:ext cx="3115485" cy="2500566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709" y="179317"/>
            <a:ext cx="5511855" cy="4133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5898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16.03.2024 Экскурсия учащихся 1 класса в школьную библиотеку, церемония посвящения в юные читатели.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229" y="469125"/>
            <a:ext cx="5224273" cy="391820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947" y="1108493"/>
            <a:ext cx="4238447" cy="317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744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12.04.2024 Книжная выставка, посвященная Дню космонавтики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192" y="246364"/>
            <a:ext cx="3536831" cy="4124000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15" y="129396"/>
            <a:ext cx="3224218" cy="4606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4718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/>
              <a:t>06.05.2024 </a:t>
            </a:r>
            <a:r>
              <a:rPr lang="ru-RU" sz="2700" dirty="0" smtClean="0"/>
              <a:t>Бессмертный полк, </a:t>
            </a:r>
            <a:r>
              <a:rPr lang="ru-RU" sz="2700" dirty="0" smtClean="0"/>
              <a:t>посвященной </a:t>
            </a:r>
            <a:r>
              <a:rPr lang="ru-RU" sz="2700" dirty="0"/>
              <a:t>Дню Победы</a:t>
            </a:r>
            <a:br>
              <a:rPr lang="ru-RU" sz="2700" dirty="0"/>
            </a:br>
            <a:r>
              <a:rPr lang="ru-RU" sz="2700" dirty="0"/>
              <a:t>«Ради жизни на Земле».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571" y="323490"/>
            <a:ext cx="7320988" cy="361473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2" y="129396"/>
            <a:ext cx="2861245" cy="3923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426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21.05.2024 Книжная </a:t>
            </a:r>
            <a:r>
              <a:rPr lang="ru-RU" sz="2400" dirty="0"/>
              <a:t>выставка, посвященная Дню славянской письменности и культуры.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023" y="86266"/>
            <a:ext cx="3002659" cy="4606506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125" y="334664"/>
            <a:ext cx="3223554" cy="4109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492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2401" y="5108434"/>
            <a:ext cx="8534400" cy="1507067"/>
          </a:xfrm>
        </p:spPr>
        <p:txBody>
          <a:bodyPr/>
          <a:lstStyle/>
          <a:p>
            <a:r>
              <a:rPr lang="ru-RU" dirty="0" smtClean="0"/>
              <a:t>День знаний 01.09.2023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577" y="786378"/>
            <a:ext cx="7829159" cy="4597893"/>
          </a:xfrm>
        </p:spPr>
      </p:pic>
    </p:spTree>
    <p:extLst>
      <p:ext uri="{BB962C8B-B14F-4D97-AF65-F5344CB8AC3E}">
        <p14:creationId xmlns:p14="http://schemas.microsoft.com/office/powerpoint/2010/main" val="3600708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08.09</a:t>
            </a:r>
            <a:br>
              <a:rPr lang="ru-RU" dirty="0" smtClean="0"/>
            </a:br>
            <a:r>
              <a:rPr lang="ru-RU" dirty="0" smtClean="0"/>
              <a:t>Международный </a:t>
            </a:r>
            <a:r>
              <a:rPr lang="ru-RU" dirty="0"/>
              <a:t>день распространения </a:t>
            </a:r>
            <a:r>
              <a:rPr lang="ru-RU" dirty="0" smtClean="0"/>
              <a:t>грамотности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919" y="1112703"/>
            <a:ext cx="5522463" cy="222572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626" y="327803"/>
            <a:ext cx="4365129" cy="445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2485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15.09 </a:t>
            </a:r>
            <a:br>
              <a:rPr lang="ru-RU" dirty="0" smtClean="0"/>
            </a:br>
            <a:r>
              <a:rPr lang="ru-RU" dirty="0" smtClean="0"/>
              <a:t>Знакомство с дневником читателей школьной библиотеки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052" y="255618"/>
            <a:ext cx="6319953" cy="4351338"/>
          </a:xfrm>
        </p:spPr>
      </p:pic>
    </p:spTree>
    <p:extLst>
      <p:ext uri="{BB962C8B-B14F-4D97-AF65-F5344CB8AC3E}">
        <p14:creationId xmlns:p14="http://schemas.microsoft.com/office/powerpoint/2010/main" val="1381832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05.10</a:t>
            </a:r>
            <a:br>
              <a:rPr lang="ru-RU" dirty="0" smtClean="0"/>
            </a:br>
            <a:r>
              <a:rPr lang="ru-RU" dirty="0" smtClean="0"/>
              <a:t>Книжная выставка, посвященная Дню учителя «Сердце отдаю детям»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107" y="151899"/>
            <a:ext cx="3513561" cy="4744277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088" y="151900"/>
            <a:ext cx="5976730" cy="4744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760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3805" y="5288515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16.11.2023 Книжная </a:t>
            </a:r>
            <a:r>
              <a:rPr lang="ru-RU" sz="3100" dirty="0"/>
              <a:t>выставка к Международному дню толерантности</a:t>
            </a:r>
            <a:br>
              <a:rPr lang="ru-RU" sz="3100" dirty="0"/>
            </a:br>
            <a:r>
              <a:rPr lang="ru-RU" sz="3100" dirty="0"/>
              <a:t>«Мы едины»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6183" y="293298"/>
            <a:ext cx="3571939" cy="476258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029" y="293298"/>
            <a:ext cx="3804249" cy="5072332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5561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6376" y="5080958"/>
            <a:ext cx="8442235" cy="91344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28.11.2023</a:t>
            </a:r>
            <a:br>
              <a:rPr lang="ru-RU" dirty="0" smtClean="0"/>
            </a:br>
            <a:r>
              <a:rPr lang="ru-RU" dirty="0" smtClean="0"/>
              <a:t>Книжная </a:t>
            </a:r>
            <a:r>
              <a:rPr lang="ru-RU" dirty="0"/>
              <a:t>выставка, посвященная Дню матери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350" y="206945"/>
            <a:ext cx="4023310" cy="4580626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1619" y="508869"/>
            <a:ext cx="4986329" cy="4701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187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023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2700" b="1" i="1" dirty="0"/>
              <a:t>09.12.2023</a:t>
            </a:r>
            <a:br>
              <a:rPr lang="ru-RU" sz="2700" b="1" i="1" dirty="0"/>
            </a:br>
            <a:r>
              <a:rPr lang="ru-RU" sz="2700" b="1" i="1" dirty="0"/>
              <a:t> Книжная выставка, посвященная Дню героев Отечества</a:t>
            </a:r>
            <a:br>
              <a:rPr lang="ru-RU" sz="2700" b="1" i="1" dirty="0"/>
            </a:br>
            <a:r>
              <a:rPr lang="ru-RU" sz="2700" b="1" i="1" dirty="0"/>
              <a:t>«России верные сыны.»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969" y="1578634"/>
            <a:ext cx="3489306" cy="4761781"/>
          </a:xfrm>
        </p:spPr>
      </p:pic>
    </p:spTree>
    <p:extLst>
      <p:ext uri="{BB962C8B-B14F-4D97-AF65-F5344CB8AC3E}">
        <p14:creationId xmlns:p14="http://schemas.microsoft.com/office/powerpoint/2010/main" val="2215321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11.12.2023 </a:t>
            </a:r>
            <a:r>
              <a:rPr lang="ru-RU" dirty="0" err="1" smtClean="0"/>
              <a:t>Квест</a:t>
            </a:r>
            <a:r>
              <a:rPr lang="ru-RU" dirty="0" smtClean="0"/>
              <a:t> «День героев </a:t>
            </a:r>
            <a:r>
              <a:rPr lang="ru-RU" dirty="0" err="1" smtClean="0"/>
              <a:t>отечеста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01" y="238365"/>
            <a:ext cx="3272568" cy="435133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877" y="973423"/>
            <a:ext cx="6889033" cy="3260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748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96</TotalTime>
  <Words>117</Words>
  <Application>Microsoft Office PowerPoint</Application>
  <PresentationFormat>Широкоэкранный</PresentationFormat>
  <Paragraphs>19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Century Gothic</vt:lpstr>
      <vt:lpstr>Wingdings 3</vt:lpstr>
      <vt:lpstr>Сектор</vt:lpstr>
      <vt:lpstr>Отчет презентация ГБОУ школа 294  2023-2024</vt:lpstr>
      <vt:lpstr>День знаний 01.09.2023</vt:lpstr>
      <vt:lpstr>08.09 Международный день распространения грамотности </vt:lpstr>
      <vt:lpstr>15.09  Знакомство с дневником читателей школьной библиотеки</vt:lpstr>
      <vt:lpstr>05.10 Книжная выставка, посвященная Дню учителя «Сердце отдаю детям»</vt:lpstr>
      <vt:lpstr>16.11.2023 Книжная выставка к Международному дню толерантности «Мы едины» </vt:lpstr>
      <vt:lpstr>28.11.2023 Книжная выставка, посвященная Дню матери</vt:lpstr>
      <vt:lpstr>09.12.2023  Книжная выставка, посвященная Дню героев Отечества «России верные сыны.» </vt:lpstr>
      <vt:lpstr>11.12.2023 Квест «День героев отечеста»</vt:lpstr>
      <vt:lpstr>С 20.12 по 28.12 Книжная выставка, посвященная Новому году, украшение школы.</vt:lpstr>
      <vt:lpstr>Книжная выставка и обзор книг, посвященные снятию Блокады Ленинграда «Город непокоренных» для 2-4, 5-9 классов. </vt:lpstr>
      <vt:lpstr>14.02.2024Международный день книгодарения. Акция «Подари книгу библиотеке» </vt:lpstr>
      <vt:lpstr>22.02.2024 Книжная выставка к дню защитника Отечества «На страже Родины»</vt:lpstr>
      <vt:lpstr>04.03.2024 Книжная выставка, посвященная Международному женскому дню 8 Марта</vt:lpstr>
      <vt:lpstr>18.03.2024 День воссоединения Крыма с Россией</vt:lpstr>
      <vt:lpstr>16.03.2024 Экскурсия учащихся 1 класса в школьную библиотеку, церемония посвящения в юные читатели.</vt:lpstr>
      <vt:lpstr>12.04.2024 Книжная выставка, посвященная Дню космонавтики</vt:lpstr>
      <vt:lpstr>06.05.2024 Бессмертный полк, посвященной Дню Победы «Ради жизни на Земле». </vt:lpstr>
      <vt:lpstr>21.05.2024 Книжная выставка, посвященная Дню славянской письменности и культуры.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презентация ГБОУ школа 294  2023-2024</dc:title>
  <dc:creator>Teacher</dc:creator>
  <cp:lastModifiedBy>Teacher</cp:lastModifiedBy>
  <cp:revision>11</cp:revision>
  <dcterms:created xsi:type="dcterms:W3CDTF">2023-10-12T07:45:08Z</dcterms:created>
  <dcterms:modified xsi:type="dcterms:W3CDTF">2024-05-28T08:38:41Z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871061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